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389871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сәуірге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2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23 сәуір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күндіз жаңбыр, найзағай. </a:t>
            </a:r>
            <a:r>
              <a:rPr lang="kk-KZ" sz="1200" dirty="0" smtClean="0">
                <a:latin typeface="Times New Roman" panose="02020603050405020304" pitchFamily="18" charset="0"/>
                <a:cs typeface="Times New Roman" panose="02020603050405020304" pitchFamily="18" charset="0"/>
              </a:rPr>
              <a:t>Жел солтүстіктен </a:t>
            </a:r>
            <a:r>
              <a:rPr lang="kk-KZ" sz="1200" dirty="0" smtClean="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5-10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24 сәуірге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сәуір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сәуір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Жел оңтүстік-шығыстан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12-14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4540384"/>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98831954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17573</TotalTime>
  <Words>556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4253</cp:revision>
  <cp:lastPrinted>2021-07-01T07:38:07Z</cp:lastPrinted>
  <dcterms:created xsi:type="dcterms:W3CDTF">2018-03-27T06:03:00Z</dcterms:created>
  <dcterms:modified xsi:type="dcterms:W3CDTF">2026-04-22T06:52:41Z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